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x="6858000" cy="9144000"/>
  <p:embeddedFontLst>
    <p:embeddedFont>
      <p:font typeface="Tahoma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Tahoma-regular.fntdata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font" Target="fonts/Tahom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49" name="Google Shape;49;p2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/>
        </p:txBody>
      </p:sp>
      <p:sp>
        <p:nvSpPr>
          <p:cNvPr id="106" name="Google Shape;106;p11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152" name="Google Shape;152;p13"/>
          <p:cNvSpPr txBox="1"/>
          <p:nvPr>
            <p:ph type="ctrTitle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3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3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3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/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"/>
          <p:cNvSpPr txBox="1"/>
          <p:nvPr>
            <p:ph idx="1" type="body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55" name="Google Shape;55;p3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"/>
          <p:cNvSpPr txBox="1"/>
          <p:nvPr>
            <p:ph idx="1" type="body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indent="-302894" lvl="1" marL="914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/>
        </p:txBody>
      </p:sp>
      <p:sp>
        <p:nvSpPr>
          <p:cNvPr id="61" name="Google Shape;61;p4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2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7" name="Google Shape;67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68" name="Google Shape;68;p5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5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5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indent="-344169" lvl="1" marL="9144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2pPr>
            <a:lvl3pPr indent="-327660" lvl="2" marL="13716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4pPr>
            <a:lvl5pPr indent="-311150" lvl="4" marL="22860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5pPr>
            <a:lvl6pPr indent="-311150" lvl="5" marL="27432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6pPr>
            <a:lvl7pPr indent="-311150" lvl="6" marL="3200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7pPr>
            <a:lvl8pPr indent="-311150" lvl="7" marL="3657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8pPr>
            <a:lvl9pPr indent="-311150" lvl="8" marL="41148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/>
        </p:txBody>
      </p:sp>
      <p:sp>
        <p:nvSpPr>
          <p:cNvPr id="74" name="Google Shape;74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75" name="Google Shape;75;p6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7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8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90" name="Google Shape;90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91" name="Google Shape;91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56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3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92" name="Google Shape;92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7660" lvl="0" marL="4572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indent="-311150" lvl="1" marL="9144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indent="-302894" lvl="2" marL="1371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indent="-294639" lvl="5" marL="27432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indent="-294639" lvl="6" marL="32004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indent="-294640" lvl="7" marL="36576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indent="-294640" lvl="8" marL="411480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/>
        </p:txBody>
      </p:sp>
      <p:sp>
        <p:nvSpPr>
          <p:cNvPr id="93" name="Google Shape;93;p9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0"/>
          <p:cNvSpPr txBox="1"/>
          <p:nvPr>
            <p:ph idx="1" type="body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99" name="Google Shape;99;p10"/>
          <p:cNvSpPr txBox="1"/>
          <p:nvPr>
            <p:ph idx="2" type="body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indent="-327660" lvl="1" marL="91440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indent="-311150" lvl="2" marL="137160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indent="-302895" lvl="5" marL="27432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indent="-302895" lvl="6" marL="32004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indent="-302895" lvl="7" marL="36576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indent="-302895" lvl="8" marL="4114800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/>
        </p:txBody>
      </p:sp>
      <p:sp>
        <p:nvSpPr>
          <p:cNvPr id="100" name="Google Shape;100;p10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50000">
              <a:schemeClr val="dk2"/>
            </a:gs>
            <a:gs pos="100000">
              <a:schemeClr val="dk1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00475" y="1789112"/>
            <a:ext cx="5355117" cy="5056187"/>
            <a:chOff x="2394" y="1127"/>
            <a:chExt cx="3373" cy="3185"/>
          </a:xfrm>
        </p:grpSpPr>
        <p:sp>
          <p:nvSpPr>
            <p:cNvPr id="7" name="Google Shape;7;p1"/>
            <p:cNvSpPr txBox="1"/>
            <p:nvPr/>
          </p:nvSpPr>
          <p:spPr>
            <a:xfrm>
              <a:off x="4230" y="1365"/>
              <a:ext cx="197" cy="102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4299" y="1185"/>
              <a:ext cx="47" cy="4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" name="Google Shape;9;p1"/>
            <p:cNvSpPr txBox="1"/>
            <p:nvPr/>
          </p:nvSpPr>
          <p:spPr>
            <a:xfrm rot="960000">
              <a:off x="5205" y="1495"/>
              <a:ext cx="6" cy="2073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4871" y="3508"/>
              <a:ext cx="66" cy="96"/>
            </a:xfrm>
            <a:custGeom>
              <a:rect b="b" l="l" r="r" t="t"/>
              <a:pathLst>
                <a:path extrusionOk="0" h="96" w="6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" name="Google Shape;11;p1"/>
            <p:cNvSpPr txBox="1"/>
            <p:nvPr/>
          </p:nvSpPr>
          <p:spPr>
            <a:xfrm rot="60000">
              <a:off x="5487" y="1535"/>
              <a:ext cx="6" cy="1998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 rot="-960000">
              <a:off x="5640" y="1521"/>
              <a:ext cx="6" cy="88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" name="Google Shape;13;p1"/>
            <p:cNvSpPr txBox="1"/>
            <p:nvPr/>
          </p:nvSpPr>
          <p:spPr>
            <a:xfrm rot="-1200000">
              <a:off x="3444" y="1816"/>
              <a:ext cx="6" cy="2033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 rot="1080000">
              <a:off x="2757" y="1821"/>
              <a:ext cx="6" cy="2119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 rot="240000">
              <a:off x="3035" y="1870"/>
              <a:ext cx="6" cy="1906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4007" y="3021"/>
              <a:ext cx="623" cy="156"/>
            </a:xfrm>
            <a:custGeom>
              <a:rect b="b" l="l" r="r" t="t"/>
              <a:pathLst>
                <a:path extrusionOk="0" h="156" w="623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4762" y="3591"/>
              <a:ext cx="996" cy="126"/>
            </a:xfrm>
            <a:custGeom>
              <a:rect b="b" l="l" r="r" t="t"/>
              <a:pathLst>
                <a:path extrusionOk="0" h="126" w="993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4786" y="3645"/>
              <a:ext cx="972" cy="245"/>
            </a:xfrm>
            <a:custGeom>
              <a:rect b="b" l="l" r="r" t="t"/>
              <a:pathLst>
                <a:path extrusionOk="0" h="245" w="969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4804" y="3591"/>
              <a:ext cx="954" cy="90"/>
            </a:xfrm>
            <a:custGeom>
              <a:rect b="b" l="l" r="r" t="t"/>
              <a:pathLst>
                <a:path extrusionOk="0" h="90" w="951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3059" y="1541"/>
              <a:ext cx="102" cy="155"/>
            </a:xfrm>
            <a:custGeom>
              <a:rect b="b" l="l" r="r" t="t"/>
              <a:pathLst>
                <a:path extrusionOk="0" h="155" w="102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3059" y="1690"/>
              <a:ext cx="90" cy="96"/>
            </a:xfrm>
            <a:custGeom>
              <a:rect b="b" l="l" r="r" t="t"/>
              <a:pathLst>
                <a:path extrusionOk="0" h="96" w="90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3059" y="1768"/>
              <a:ext cx="90" cy="108"/>
            </a:xfrm>
            <a:custGeom>
              <a:rect b="b" l="l" r="r" t="t"/>
              <a:pathLst>
                <a:path extrusionOk="0" h="108" w="90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5470" y="1205"/>
              <a:ext cx="102" cy="156"/>
            </a:xfrm>
            <a:custGeom>
              <a:rect b="b" l="l" r="r" t="t"/>
              <a:pathLst>
                <a:path extrusionOk="0" h="156" w="102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5476" y="1349"/>
              <a:ext cx="84" cy="96"/>
            </a:xfrm>
            <a:custGeom>
              <a:rect b="b" l="l" r="r" t="t"/>
              <a:pathLst>
                <a:path extrusionOk="0" h="96" w="84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5470" y="1433"/>
              <a:ext cx="90" cy="108"/>
            </a:xfrm>
            <a:custGeom>
              <a:rect b="b" l="l" r="r" t="t"/>
              <a:pathLst>
                <a:path extrusionOk="0" h="108" w="90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5428" y="3525"/>
              <a:ext cx="66" cy="96"/>
            </a:xfrm>
            <a:custGeom>
              <a:rect b="b" l="l" r="r" t="t"/>
              <a:pathLst>
                <a:path extrusionOk="0" h="96" w="6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3017" y="1127"/>
              <a:ext cx="2603" cy="444"/>
            </a:xfrm>
            <a:custGeom>
              <a:rect b="b" l="l" r="r" t="t"/>
              <a:pathLst>
                <a:path extrusionOk="0" h="444" w="259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2934" y="3773"/>
              <a:ext cx="84" cy="95"/>
            </a:xfrm>
            <a:custGeom>
              <a:rect b="b" l="l" r="r" t="t"/>
              <a:pathLst>
                <a:path extrusionOk="0" h="95" w="84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3779" y="3872"/>
              <a:ext cx="90" cy="108"/>
            </a:xfrm>
            <a:custGeom>
              <a:rect b="b" l="l" r="r" t="t"/>
              <a:pathLst>
                <a:path extrusionOk="0" h="108" w="90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2400" y="3872"/>
              <a:ext cx="72" cy="90"/>
            </a:xfrm>
            <a:custGeom>
              <a:rect b="b" l="l" r="r" t="t"/>
              <a:pathLst>
                <a:path extrusionOk="0" h="90" w="71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2444" y="3838"/>
              <a:ext cx="1380" cy="389"/>
            </a:xfrm>
            <a:prstGeom prst="ellipse">
              <a:avLst/>
            </a:pr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2394" y="3834"/>
              <a:ext cx="1502" cy="288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441" y="3860"/>
              <a:ext cx="1425" cy="22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3743" y="3788"/>
              <a:ext cx="90" cy="96"/>
            </a:xfrm>
            <a:custGeom>
              <a:rect b="b" l="l" r="r" t="t"/>
              <a:pathLst>
                <a:path extrusionOk="0" h="96" w="90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422" y="3603"/>
              <a:ext cx="72" cy="108"/>
            </a:xfrm>
            <a:custGeom>
              <a:rect b="b" l="l" r="r" t="t"/>
              <a:pathLst>
                <a:path extrusionOk="0" h="108" w="72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6" name="Google Shape;36;p1"/>
            <p:cNvSpPr txBox="1"/>
            <p:nvPr/>
          </p:nvSpPr>
          <p:spPr>
            <a:xfrm>
              <a:off x="4238" y="1773"/>
              <a:ext cx="173" cy="2539"/>
            </a:xfrm>
            <a:prstGeom prst="rect">
              <a:avLst/>
            </a:pr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7" name="Google Shape;37;p1"/>
            <p:cNvSpPr txBox="1"/>
            <p:nvPr/>
          </p:nvSpPr>
          <p:spPr>
            <a:xfrm>
              <a:off x="4288" y="1545"/>
              <a:ext cx="76" cy="24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4220" y="1743"/>
              <a:ext cx="205" cy="5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4306" y="1529"/>
              <a:ext cx="252" cy="1576"/>
            </a:xfrm>
            <a:custGeom>
              <a:rect b="b" l="l" r="r" t="t"/>
              <a:pathLst>
                <a:path extrusionOk="0" h="1576" w="252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169" y="1421"/>
              <a:ext cx="317" cy="138"/>
            </a:xfrm>
            <a:custGeom>
              <a:rect b="b" l="l" r="r" t="t"/>
              <a:pathLst>
                <a:path extrusionOk="0" h="138" w="316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41" name="Google Shape;41;p1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416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3" name="Google Shape;43;p1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4" name="Google Shape;44;p1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5" name="Google Shape;45;p1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50000">
              <a:schemeClr val="dk2"/>
            </a:gs>
            <a:gs pos="100000">
              <a:schemeClr val="dk1"/>
            </a:gs>
          </a:gsLst>
          <a:lin ang="5400000" scaled="0"/>
        </a:gra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12"/>
          <p:cNvGrpSpPr/>
          <p:nvPr/>
        </p:nvGrpSpPr>
        <p:grpSpPr>
          <a:xfrm>
            <a:off x="3800475" y="1789112"/>
            <a:ext cx="5355117" cy="5056187"/>
            <a:chOff x="2394" y="1127"/>
            <a:chExt cx="3373" cy="3185"/>
          </a:xfrm>
        </p:grpSpPr>
        <p:sp>
          <p:nvSpPr>
            <p:cNvPr id="111" name="Google Shape;111;p12"/>
            <p:cNvSpPr txBox="1"/>
            <p:nvPr/>
          </p:nvSpPr>
          <p:spPr>
            <a:xfrm>
              <a:off x="4230" y="1365"/>
              <a:ext cx="197" cy="102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2" name="Google Shape;112;p12"/>
            <p:cNvSpPr/>
            <p:nvPr/>
          </p:nvSpPr>
          <p:spPr>
            <a:xfrm>
              <a:off x="4299" y="1185"/>
              <a:ext cx="47" cy="47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3" name="Google Shape;113;p12"/>
            <p:cNvSpPr txBox="1"/>
            <p:nvPr/>
          </p:nvSpPr>
          <p:spPr>
            <a:xfrm rot="960000">
              <a:off x="5205" y="1495"/>
              <a:ext cx="6" cy="2073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4" name="Google Shape;114;p12"/>
            <p:cNvSpPr/>
            <p:nvPr/>
          </p:nvSpPr>
          <p:spPr>
            <a:xfrm>
              <a:off x="4871" y="3508"/>
              <a:ext cx="66" cy="96"/>
            </a:xfrm>
            <a:custGeom>
              <a:rect b="b" l="l" r="r" t="t"/>
              <a:pathLst>
                <a:path extrusionOk="0" h="96" w="6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5" name="Google Shape;115;p12"/>
            <p:cNvSpPr txBox="1"/>
            <p:nvPr/>
          </p:nvSpPr>
          <p:spPr>
            <a:xfrm rot="60000">
              <a:off x="5487" y="1535"/>
              <a:ext cx="6" cy="1998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6" name="Google Shape;116;p12"/>
            <p:cNvSpPr txBox="1"/>
            <p:nvPr/>
          </p:nvSpPr>
          <p:spPr>
            <a:xfrm rot="-960000">
              <a:off x="5640" y="1521"/>
              <a:ext cx="6" cy="881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7" name="Google Shape;117;p12"/>
            <p:cNvSpPr txBox="1"/>
            <p:nvPr/>
          </p:nvSpPr>
          <p:spPr>
            <a:xfrm rot="-1200000">
              <a:off x="3444" y="1816"/>
              <a:ext cx="6" cy="2033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8" name="Google Shape;118;p12"/>
            <p:cNvSpPr txBox="1"/>
            <p:nvPr/>
          </p:nvSpPr>
          <p:spPr>
            <a:xfrm rot="1080000">
              <a:off x="2757" y="1821"/>
              <a:ext cx="6" cy="2119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19" name="Google Shape;119;p12"/>
            <p:cNvSpPr txBox="1"/>
            <p:nvPr/>
          </p:nvSpPr>
          <p:spPr>
            <a:xfrm rot="240000">
              <a:off x="3035" y="1870"/>
              <a:ext cx="6" cy="1906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4007" y="3021"/>
              <a:ext cx="623" cy="156"/>
            </a:xfrm>
            <a:custGeom>
              <a:rect b="b" l="l" r="r" t="t"/>
              <a:pathLst>
                <a:path extrusionOk="0" h="156" w="623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4762" y="3591"/>
              <a:ext cx="996" cy="126"/>
            </a:xfrm>
            <a:custGeom>
              <a:rect b="b" l="l" r="r" t="t"/>
              <a:pathLst>
                <a:path extrusionOk="0" h="126" w="993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4786" y="3645"/>
              <a:ext cx="972" cy="245"/>
            </a:xfrm>
            <a:custGeom>
              <a:rect b="b" l="l" r="r" t="t"/>
              <a:pathLst>
                <a:path extrusionOk="0" h="245" w="969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189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4804" y="3591"/>
              <a:ext cx="954" cy="90"/>
            </a:xfrm>
            <a:custGeom>
              <a:rect b="b" l="l" r="r" t="t"/>
              <a:pathLst>
                <a:path extrusionOk="0" h="90" w="951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3059" y="1541"/>
              <a:ext cx="102" cy="155"/>
            </a:xfrm>
            <a:custGeom>
              <a:rect b="b" l="l" r="r" t="t"/>
              <a:pathLst>
                <a:path extrusionOk="0" h="155" w="102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3059" y="1690"/>
              <a:ext cx="90" cy="96"/>
            </a:xfrm>
            <a:custGeom>
              <a:rect b="b" l="l" r="r" t="t"/>
              <a:pathLst>
                <a:path extrusionOk="0" h="96" w="90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3059" y="1768"/>
              <a:ext cx="90" cy="108"/>
            </a:xfrm>
            <a:custGeom>
              <a:rect b="b" l="l" r="r" t="t"/>
              <a:pathLst>
                <a:path extrusionOk="0" h="108" w="90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5470" y="1205"/>
              <a:ext cx="102" cy="156"/>
            </a:xfrm>
            <a:custGeom>
              <a:rect b="b" l="l" r="r" t="t"/>
              <a:pathLst>
                <a:path extrusionOk="0" h="156" w="102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5476" y="1349"/>
              <a:ext cx="84" cy="96"/>
            </a:xfrm>
            <a:custGeom>
              <a:rect b="b" l="l" r="r" t="t"/>
              <a:pathLst>
                <a:path extrusionOk="0" h="96" w="84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9" name="Google Shape;129;p12"/>
            <p:cNvSpPr/>
            <p:nvPr/>
          </p:nvSpPr>
          <p:spPr>
            <a:xfrm>
              <a:off x="5470" y="1433"/>
              <a:ext cx="90" cy="108"/>
            </a:xfrm>
            <a:custGeom>
              <a:rect b="b" l="l" r="r" t="t"/>
              <a:pathLst>
                <a:path extrusionOk="0" h="108" w="90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0" name="Google Shape;130;p12"/>
            <p:cNvSpPr/>
            <p:nvPr/>
          </p:nvSpPr>
          <p:spPr>
            <a:xfrm>
              <a:off x="5428" y="3525"/>
              <a:ext cx="66" cy="96"/>
            </a:xfrm>
            <a:custGeom>
              <a:rect b="b" l="l" r="r" t="t"/>
              <a:pathLst>
                <a:path extrusionOk="0" h="96" w="6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1" name="Google Shape;131;p12"/>
            <p:cNvSpPr/>
            <p:nvPr/>
          </p:nvSpPr>
          <p:spPr>
            <a:xfrm>
              <a:off x="3017" y="1127"/>
              <a:ext cx="2603" cy="444"/>
            </a:xfrm>
            <a:custGeom>
              <a:rect b="b" l="l" r="r" t="t"/>
              <a:pathLst>
                <a:path extrusionOk="0" h="444" w="259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2" name="Google Shape;132;p12"/>
            <p:cNvSpPr/>
            <p:nvPr/>
          </p:nvSpPr>
          <p:spPr>
            <a:xfrm>
              <a:off x="2934" y="3773"/>
              <a:ext cx="84" cy="95"/>
            </a:xfrm>
            <a:custGeom>
              <a:rect b="b" l="l" r="r" t="t"/>
              <a:pathLst>
                <a:path extrusionOk="0" h="95" w="84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3" name="Google Shape;133;p12"/>
            <p:cNvSpPr/>
            <p:nvPr/>
          </p:nvSpPr>
          <p:spPr>
            <a:xfrm>
              <a:off x="3779" y="3872"/>
              <a:ext cx="90" cy="108"/>
            </a:xfrm>
            <a:custGeom>
              <a:rect b="b" l="l" r="r" t="t"/>
              <a:pathLst>
                <a:path extrusionOk="0" h="108" w="90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4" name="Google Shape;134;p12"/>
            <p:cNvSpPr/>
            <p:nvPr/>
          </p:nvSpPr>
          <p:spPr>
            <a:xfrm>
              <a:off x="2400" y="3872"/>
              <a:ext cx="72" cy="90"/>
            </a:xfrm>
            <a:custGeom>
              <a:rect b="b" l="l" r="r" t="t"/>
              <a:pathLst>
                <a:path extrusionOk="0" h="90" w="71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5" name="Google Shape;135;p12"/>
            <p:cNvSpPr/>
            <p:nvPr/>
          </p:nvSpPr>
          <p:spPr>
            <a:xfrm>
              <a:off x="2444" y="3838"/>
              <a:ext cx="1380" cy="389"/>
            </a:xfrm>
            <a:prstGeom prst="ellipse">
              <a:avLst/>
            </a:pr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6" name="Google Shape;136;p12"/>
            <p:cNvSpPr/>
            <p:nvPr/>
          </p:nvSpPr>
          <p:spPr>
            <a:xfrm>
              <a:off x="2394" y="3834"/>
              <a:ext cx="1502" cy="288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7" name="Google Shape;137;p12"/>
            <p:cNvSpPr/>
            <p:nvPr/>
          </p:nvSpPr>
          <p:spPr>
            <a:xfrm>
              <a:off x="2441" y="3860"/>
              <a:ext cx="1425" cy="220"/>
            </a:xfrm>
            <a:prstGeom prst="ellipse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8" name="Google Shape;138;p12"/>
            <p:cNvSpPr/>
            <p:nvPr/>
          </p:nvSpPr>
          <p:spPr>
            <a:xfrm>
              <a:off x="3743" y="3788"/>
              <a:ext cx="90" cy="96"/>
            </a:xfrm>
            <a:custGeom>
              <a:rect b="b" l="l" r="r" t="t"/>
              <a:pathLst>
                <a:path extrusionOk="0" h="96" w="90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39" name="Google Shape;139;p12"/>
            <p:cNvSpPr/>
            <p:nvPr/>
          </p:nvSpPr>
          <p:spPr>
            <a:xfrm>
              <a:off x="5422" y="3603"/>
              <a:ext cx="72" cy="108"/>
            </a:xfrm>
            <a:custGeom>
              <a:rect b="b" l="l" r="r" t="t"/>
              <a:pathLst>
                <a:path extrusionOk="0" h="108" w="72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0" name="Google Shape;140;p12"/>
            <p:cNvSpPr txBox="1"/>
            <p:nvPr/>
          </p:nvSpPr>
          <p:spPr>
            <a:xfrm>
              <a:off x="4238" y="1773"/>
              <a:ext cx="173" cy="2539"/>
            </a:xfrm>
            <a:prstGeom prst="rect">
              <a:avLst/>
            </a:pr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1" name="Google Shape;141;p12"/>
            <p:cNvSpPr txBox="1"/>
            <p:nvPr/>
          </p:nvSpPr>
          <p:spPr>
            <a:xfrm>
              <a:off x="4288" y="1545"/>
              <a:ext cx="76" cy="24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2" name="Google Shape;142;p12"/>
            <p:cNvSpPr/>
            <p:nvPr/>
          </p:nvSpPr>
          <p:spPr>
            <a:xfrm>
              <a:off x="4220" y="1743"/>
              <a:ext cx="205" cy="52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dk1"/>
                </a:gs>
                <a:gs pos="100000">
                  <a:srgbClr val="82582E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3" name="Google Shape;143;p12"/>
            <p:cNvSpPr/>
            <p:nvPr/>
          </p:nvSpPr>
          <p:spPr>
            <a:xfrm>
              <a:off x="4306" y="1529"/>
              <a:ext cx="252" cy="1576"/>
            </a:xfrm>
            <a:custGeom>
              <a:rect b="b" l="l" r="r" t="t"/>
              <a:pathLst>
                <a:path extrusionOk="0" h="1576" w="252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4" name="Google Shape;144;p12"/>
            <p:cNvSpPr/>
            <p:nvPr/>
          </p:nvSpPr>
          <p:spPr>
            <a:xfrm>
              <a:off x="4169" y="1421"/>
              <a:ext cx="317" cy="138"/>
            </a:xfrm>
            <a:custGeom>
              <a:rect b="b" l="l" r="r" t="t"/>
              <a:pathLst>
                <a:path extrusionOk="0" h="138" w="316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>
              <a:gsLst>
                <a:gs pos="0">
                  <a:srgbClr val="82582E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45" name="Google Shape;145;p12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1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068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4416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7" name="Google Shape;147;p12"/>
          <p:cNvSpPr txBox="1"/>
          <p:nvPr>
            <p:ph idx="10" type="dt"/>
          </p:nvPr>
        </p:nvSpPr>
        <p:spPr>
          <a:xfrm>
            <a:off x="457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8" name="Google Shape;148;p12"/>
          <p:cNvSpPr txBox="1"/>
          <p:nvPr>
            <p:ph idx="11" type="ftr"/>
          </p:nvPr>
        </p:nvSpPr>
        <p:spPr>
          <a:xfrm>
            <a:off x="3124200" y="62785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9" name="Google Shape;149;p12"/>
          <p:cNvSpPr txBox="1"/>
          <p:nvPr>
            <p:ph idx="12" type="sldNum"/>
          </p:nvPr>
        </p:nvSpPr>
        <p:spPr>
          <a:xfrm>
            <a:off x="6553200" y="6278562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b="0" i="0" sz="1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4"/>
          <p:cNvSpPr txBox="1"/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JUZGAMIENTO</a:t>
            </a:r>
            <a:endParaRPr/>
          </a:p>
        </p:txBody>
      </p:sp>
      <p:sp>
        <p:nvSpPr>
          <p:cNvPr id="161" name="Google Shape;161;p14"/>
          <p:cNvSpPr txBox="1"/>
          <p:nvPr>
            <p:ph idx="1" type="body"/>
          </p:nvPr>
        </p:nvSpPr>
        <p:spPr>
          <a:xfrm>
            <a:off x="685800" y="1981200"/>
            <a:ext cx="7848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I. Reglas de la Actividad Probatoria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1. Reglas de Aportación de las Pruebas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Principio de aportación de parte: MP, Abogado (Art. 155.1)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Por Excepción Prueba de Oficio (Art. 155.2) (Art. 385 inc. 2) nueva prueba judicial.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Abierta la audiencia las partes pueden ofrecer nuevos medios de prueba.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Reiterar los no admitidos en la Audiencia Preliminar.</a:t>
            </a:r>
            <a:endParaRPr/>
          </a:p>
          <a:p>
            <a:pPr indent="-243840" lvl="0" marL="342900" rtl="0" algn="l">
              <a:spcBef>
                <a:spcPts val="480"/>
              </a:spcBef>
              <a:spcAft>
                <a:spcPts val="0"/>
              </a:spcAft>
              <a:buSzPts val="1560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"/>
          <p:cNvSpPr txBox="1"/>
          <p:nvPr>
            <p:ph idx="1" type="body"/>
          </p:nvPr>
        </p:nvSpPr>
        <p:spPr>
          <a:xfrm>
            <a:off x="685800" y="533400"/>
            <a:ext cx="78486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485775" lvl="0" marL="4857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2. Reglas para la admisión de las pruebas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Respecto a hechos que se refieran a: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Imputación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Punibilidad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Determinación de la pena o medida de seguridad.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Responsabilidad Civil, derivada del Delito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No son objeto de prueba: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Las máximas de la experiencia,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Las leyes naturales.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 norma jurídica interna vigente.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Aquello que es objeto de cosa juzgada.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 imposible</a:t>
            </a:r>
            <a:endParaRPr/>
          </a:p>
          <a:p>
            <a:pPr indent="-485775" lvl="0" marL="4857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 notorio.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"/>
          <p:cNvSpPr txBox="1"/>
          <p:nvPr>
            <p:ph idx="1" type="body"/>
          </p:nvPr>
        </p:nvSpPr>
        <p:spPr>
          <a:xfrm>
            <a:off x="685800" y="4572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179387" lvl="0" marL="75406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 son admisibles, las pruebas que no sean: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Pertinentes.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Conducentes.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Útiles.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Prohibidas por Ley (Art. 352º.5b)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 Juez puede limitar los medios de prueba cuando resulten manifiestamente (Art.155.2):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Sobreabudantes </a:t>
            </a:r>
            <a:endParaRPr/>
          </a:p>
          <a:p>
            <a:pPr indent="-179387" lvl="0" marL="754062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Imposible Consecución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"/>
          <p:cNvSpPr txBox="1"/>
          <p:nvPr>
            <p:ph idx="1" type="body"/>
          </p:nvPr>
        </p:nvSpPr>
        <p:spPr>
          <a:xfrm>
            <a:off x="685800" y="381000"/>
            <a:ext cx="78486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7337" lvl="0" marL="5746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3. Las Convenciones Probatorias</a:t>
            </a:r>
            <a:endParaRPr/>
          </a:p>
          <a:p>
            <a:pPr indent="-287337" lvl="0" marL="5746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4. Reglas para la práctica de la Prueba</a:t>
            </a:r>
            <a:endParaRPr/>
          </a:p>
          <a:p>
            <a:pPr indent="-287337" lvl="0" marL="5746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 actuación probatoria en el juicio se realiza en el siguiente orden:</a:t>
            </a:r>
            <a:endParaRPr/>
          </a:p>
          <a:p>
            <a:pPr indent="-287336" lvl="0" marL="5746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Examen del acusado.</a:t>
            </a:r>
            <a:endParaRPr/>
          </a:p>
          <a:p>
            <a:pPr indent="-287336" lvl="0" marL="5746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Práctica de los medios de prueba admitidos.</a:t>
            </a:r>
            <a:endParaRPr/>
          </a:p>
          <a:p>
            <a:pPr indent="-287336" lvl="0" marL="5746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Oralización de los medios probatorios.</a:t>
            </a:r>
            <a:endParaRPr/>
          </a:p>
          <a:p>
            <a:pPr indent="-287337" lvl="0" marL="5746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5. Reglas para la valoración de la prueba</a:t>
            </a:r>
            <a:endParaRPr b="0" i="0" sz="240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7336" lvl="0" marL="5746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 Juez no podrá utilizar para la valoración pruebas diferentes a aquellas legítimamente incorporadas en el juicio. </a:t>
            </a:r>
            <a:endParaRPr/>
          </a:p>
          <a:p>
            <a:pPr indent="-287336" lvl="0" marL="57467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 Juez deberá observar las reglas de la lógica, la ciencia y las máximas de la experiencia.</a:t>
            </a:r>
            <a:endParaRPr/>
          </a:p>
          <a:p>
            <a:pPr indent="-287337" lvl="0" marL="574675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8"/>
          <p:cNvSpPr txBox="1"/>
          <p:nvPr>
            <p:ph idx="1" type="body"/>
          </p:nvPr>
        </p:nvSpPr>
        <p:spPr>
          <a:xfrm>
            <a:off x="685800" y="152400"/>
            <a:ext cx="7848600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II. La declaración del Acusado en juicio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 Juez le informará de sus derechos.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 acusado es libre de manifestarse sobre la acusación o de no declarar sobre los hechos.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III. Los Medios de Prueba en Juicio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1. Testigos: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Idoneidad física o psíquica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 puede ser obligado a declarar sobre hechos de los cuales podría surgir responsabilidad penal.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Son examinados primero mediante un interrogatorio directo y luego mediante un contrainterrogatorio.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 Juez moderará el interrogatorio y evitarà que el declarante conteste preguntas capciosas, sugestivas o impertinentes.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 txBox="1"/>
          <p:nvPr>
            <p:ph idx="1" type="body"/>
          </p:nvPr>
        </p:nvSpPr>
        <p:spPr>
          <a:xfrm>
            <a:off x="685800" y="457200"/>
            <a:ext cx="77724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2. Peritos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Podrán consultar documentos, notas escritas y publicaciones durante su interrogatorio.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</a:pPr>
            <a:r>
              <a:rPr b="0" i="0" lang="en-US" sz="24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Durante el contrainterrogatorio, las partes podrán confrontar al perito.</a:t>
            </a: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3. Prueba material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Los instrumentos o efectos del delito, que serán exhibidos en el debate para el examen de las partes (Art.382.1)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4. Otros medios de prueba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Que no se haya realizado en la investigación preparatoria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2080"/>
              <a:buNone/>
            </a:pPr>
            <a:r>
              <a:rPr b="0" i="0" lang="en-US" sz="320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5. Oralización de los medios de prueba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